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7" r:id="rId4"/>
    <p:sldId id="278" r:id="rId5"/>
    <p:sldId id="275" r:id="rId6"/>
  </p:sldIdLst>
  <p:sldSz cx="12192000" cy="6858000"/>
  <p:notesSz cx="6797675" cy="987266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7AD-63E0-4382-90A5-A103C0D14626}" type="datetimeFigureOut">
              <a:rPr lang="bg-BG" smtClean="0"/>
              <a:t>31.1.2020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168-7AC0-460E-B8F9-445AF2C869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870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7AD-63E0-4382-90A5-A103C0D14626}" type="datetimeFigureOut">
              <a:rPr lang="bg-BG" smtClean="0"/>
              <a:t>31.1.2020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168-7AC0-460E-B8F9-445AF2C869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073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7AD-63E0-4382-90A5-A103C0D14626}" type="datetimeFigureOut">
              <a:rPr lang="bg-BG" smtClean="0"/>
              <a:t>31.1.2020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168-7AC0-460E-B8F9-445AF2C869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059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7AD-63E0-4382-90A5-A103C0D14626}" type="datetimeFigureOut">
              <a:rPr lang="bg-BG" smtClean="0"/>
              <a:t>31.1.2020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168-7AC0-460E-B8F9-445AF2C869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430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7AD-63E0-4382-90A5-A103C0D14626}" type="datetimeFigureOut">
              <a:rPr lang="bg-BG" smtClean="0"/>
              <a:t>31.1.2020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168-7AC0-460E-B8F9-445AF2C869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979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7AD-63E0-4382-90A5-A103C0D14626}" type="datetimeFigureOut">
              <a:rPr lang="bg-BG" smtClean="0"/>
              <a:t>31.1.2020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168-7AC0-460E-B8F9-445AF2C869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930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7AD-63E0-4382-90A5-A103C0D14626}" type="datetimeFigureOut">
              <a:rPr lang="bg-BG" smtClean="0"/>
              <a:t>31.1.2020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168-7AC0-460E-B8F9-445AF2C869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98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7AD-63E0-4382-90A5-A103C0D14626}" type="datetimeFigureOut">
              <a:rPr lang="bg-BG" smtClean="0"/>
              <a:t>31.1.2020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168-7AC0-460E-B8F9-445AF2C869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0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7AD-63E0-4382-90A5-A103C0D14626}" type="datetimeFigureOut">
              <a:rPr lang="bg-BG" smtClean="0"/>
              <a:t>31.1.2020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168-7AC0-460E-B8F9-445AF2C869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327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7AD-63E0-4382-90A5-A103C0D14626}" type="datetimeFigureOut">
              <a:rPr lang="bg-BG" smtClean="0"/>
              <a:t>31.1.2020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168-7AC0-460E-B8F9-445AF2C869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841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7AD-63E0-4382-90A5-A103C0D14626}" type="datetimeFigureOut">
              <a:rPr lang="bg-BG" smtClean="0"/>
              <a:t>31.1.2020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168-7AC0-460E-B8F9-445AF2C869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572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E7AD-63E0-4382-90A5-A103C0D14626}" type="datetimeFigureOut">
              <a:rPr lang="bg-BG" smtClean="0"/>
              <a:t>31.1.2020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E168-7AC0-460E-B8F9-445AF2C869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65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7983" y="1616075"/>
            <a:ext cx="115339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Операция за задържане на </a:t>
            </a:r>
          </a:p>
          <a:p>
            <a:pPr algn="ctr"/>
            <a:r>
              <a:rPr lang="bg-B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организирана престъпна група, </a:t>
            </a:r>
          </a:p>
          <a:p>
            <a:pPr algn="ctr"/>
            <a:r>
              <a:rPr lang="bg-B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извършваща телефонни измами</a:t>
            </a:r>
            <a:endParaRPr lang="bg-BG" sz="4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7" y="132347"/>
            <a:ext cx="1292569" cy="211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080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359568"/>
            <a:ext cx="10992853" cy="4817395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На 30.01.2020 г. на територия на селата Дряновец и Стражец, област Разград, гр. Шумен и гр. Русе</a:t>
            </a:r>
          </a:p>
          <a:p>
            <a:endParaRPr lang="bg-BG" sz="2400" dirty="0" smtClean="0"/>
          </a:p>
          <a:p>
            <a:pPr algn="just"/>
            <a:r>
              <a:rPr lang="bg-BG" sz="2400" dirty="0" smtClean="0"/>
              <a:t>Главна дирекция „Национална полиция“, отдел „Следствен“ при Специализираната прокуратура, ОДМВР Разград, ОДМВР Шумен и ОДМВР Русе </a:t>
            </a:r>
          </a:p>
          <a:p>
            <a:pPr marL="0" indent="0" algn="just">
              <a:buNone/>
            </a:pPr>
            <a:endParaRPr lang="bg-BG" sz="2400" dirty="0" smtClean="0"/>
          </a:p>
          <a:p>
            <a:pPr algn="just"/>
            <a:r>
              <a:rPr lang="bg-BG" sz="2400" dirty="0" smtClean="0"/>
              <a:t>под ръководството на Специализираната прокуратура</a:t>
            </a:r>
          </a:p>
          <a:p>
            <a:pPr algn="just"/>
            <a:endParaRPr lang="bg-BG" sz="2400" dirty="0"/>
          </a:p>
          <a:p>
            <a:pPr marL="0" indent="0" algn="just">
              <a:buNone/>
            </a:pPr>
            <a:endParaRPr lang="bg-BG" sz="2400" dirty="0" smtClean="0"/>
          </a:p>
          <a:p>
            <a:pPr marL="0" indent="0" algn="just">
              <a:buNone/>
            </a:pPr>
            <a:endParaRPr lang="bg-BG" sz="2400" dirty="0" smtClean="0"/>
          </a:p>
          <a:p>
            <a:pPr marL="0" indent="0" algn="just">
              <a:buNone/>
            </a:pPr>
            <a:endParaRPr lang="bg-BG" sz="2400" dirty="0" smtClean="0"/>
          </a:p>
          <a:p>
            <a:pPr marL="0" indent="0" algn="just">
              <a:buNone/>
            </a:pP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3498842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365125"/>
            <a:ext cx="11113168" cy="898191"/>
          </a:xfrm>
        </p:spPr>
        <p:txBody>
          <a:bodyPr/>
          <a:lstStyle/>
          <a:p>
            <a:r>
              <a:rPr lang="bg-BG" dirty="0" smtClean="0"/>
              <a:t>Резултати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632" y="1179096"/>
            <a:ext cx="11113168" cy="4997868"/>
          </a:xfrm>
        </p:spPr>
        <p:txBody>
          <a:bodyPr>
            <a:noAutofit/>
          </a:bodyPr>
          <a:lstStyle/>
          <a:p>
            <a:r>
              <a:rPr lang="bg-BG" sz="2400" smtClean="0"/>
              <a:t>Претърсени са </a:t>
            </a:r>
            <a:r>
              <a:rPr lang="bg-BG" sz="2400" dirty="0" smtClean="0"/>
              <a:t>6 адреса - 3 в с. Дряновец, обл. Разград, </a:t>
            </a:r>
            <a:r>
              <a:rPr lang="bg-BG" sz="2400" dirty="0"/>
              <a:t>2</a:t>
            </a:r>
            <a:r>
              <a:rPr lang="bg-BG" sz="2400" dirty="0" smtClean="0"/>
              <a:t> в с. Стражец, обл. Разград и 1 в гр. Шумен, и на 7 автомобила;</a:t>
            </a:r>
            <a:endParaRPr lang="en-US" sz="2400" dirty="0" smtClean="0"/>
          </a:p>
          <a:p>
            <a:pPr marL="0" indent="0">
              <a:buNone/>
            </a:pPr>
            <a:endParaRPr lang="bg-BG" sz="2000" dirty="0" smtClean="0"/>
          </a:p>
          <a:p>
            <a:r>
              <a:rPr lang="bg-BG" sz="2400" dirty="0"/>
              <a:t>Намерени и иззети </a:t>
            </a:r>
            <a:r>
              <a:rPr lang="bg-BG" sz="2400" dirty="0" smtClean="0"/>
              <a:t>над 40 мобилни телефона, над 50 </a:t>
            </a:r>
            <a:r>
              <a:rPr lang="en-US" sz="2400" dirty="0" smtClean="0"/>
              <a:t>SIM-</a:t>
            </a:r>
            <a:r>
              <a:rPr lang="bg-BG" sz="2400" dirty="0" smtClean="0"/>
              <a:t>карти, картодържачи, таблети, флашки, голямо количество разписки за парични преводи от Гърция към България и обратно, заложни билети, около 1 кг златни накити, пари в български левове и валута, документи, бележки и др.;</a:t>
            </a:r>
            <a:endParaRPr lang="en-US" sz="2400" dirty="0" smtClean="0"/>
          </a:p>
          <a:p>
            <a:pPr marL="0" indent="0">
              <a:buNone/>
            </a:pPr>
            <a:endParaRPr lang="bg-BG" sz="2000" dirty="0" smtClean="0"/>
          </a:p>
          <a:p>
            <a:r>
              <a:rPr lang="bg-BG" sz="2400" dirty="0" smtClean="0"/>
              <a:t>5 иззети автомобила;</a:t>
            </a:r>
            <a:endParaRPr lang="en-US" sz="2400" dirty="0" smtClean="0"/>
          </a:p>
          <a:p>
            <a:pPr marL="0" indent="0">
              <a:buNone/>
            </a:pPr>
            <a:endParaRPr lang="bg-BG" sz="2000" dirty="0"/>
          </a:p>
          <a:p>
            <a:r>
              <a:rPr lang="bg-BG" sz="2400" dirty="0" smtClean="0"/>
              <a:t>Задържани 6 лица, всичките привлечени като обвиняеми за участие в организирана престъпна група и задържани за срок до 72 часа с постановление на наблюдаващ прокурор.</a:t>
            </a:r>
          </a:p>
          <a:p>
            <a:endParaRPr lang="bg-BG" sz="2000" dirty="0" smtClean="0"/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944427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8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400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8244"/>
          </a:xfrm>
        </p:spPr>
        <p:txBody>
          <a:bodyPr/>
          <a:lstStyle/>
          <a:p>
            <a:r>
              <a:rPr lang="bg-BG" dirty="0" smtClean="0"/>
              <a:t>СТАТИСТИКА</a:t>
            </a:r>
            <a:r>
              <a:rPr lang="en-US" dirty="0" smtClean="0"/>
              <a:t> 2019 </a:t>
            </a:r>
            <a:r>
              <a:rPr lang="bg-BG" dirty="0" smtClean="0"/>
              <a:t>г.</a:t>
            </a:r>
            <a:endParaRPr lang="bg-BG" dirty="0"/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5" y="1878988"/>
            <a:ext cx="8864188" cy="388945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878989"/>
            <a:ext cx="5183188" cy="3889458"/>
          </a:xfrm>
        </p:spPr>
        <p:txBody>
          <a:bodyPr>
            <a:normAutofit/>
          </a:bodyPr>
          <a:lstStyle/>
          <a:p>
            <a:endParaRPr lang="bg-BG" sz="2000" dirty="0" smtClean="0"/>
          </a:p>
          <a:p>
            <a:r>
              <a:rPr lang="bg-BG" sz="1900" dirty="0" smtClean="0"/>
              <a:t>Намаление с 53,70% при регистрираната престъпност</a:t>
            </a:r>
          </a:p>
          <a:p>
            <a:endParaRPr lang="bg-BG" sz="1900" dirty="0" smtClean="0"/>
          </a:p>
          <a:p>
            <a:r>
              <a:rPr lang="bg-BG" sz="1900" dirty="0" smtClean="0"/>
              <a:t>26,10% разкриваемост </a:t>
            </a:r>
            <a:r>
              <a:rPr lang="en-US" sz="1900" dirty="0" smtClean="0"/>
              <a:t>(</a:t>
            </a:r>
            <a:r>
              <a:rPr lang="bg-BG" sz="1900" dirty="0" smtClean="0"/>
              <a:t>ръст почти 2 пъти</a:t>
            </a:r>
            <a:r>
              <a:rPr lang="en-US" sz="1900" dirty="0" smtClean="0"/>
              <a:t>)</a:t>
            </a:r>
            <a:endParaRPr lang="bg-BG" sz="1900" dirty="0" smtClean="0"/>
          </a:p>
          <a:p>
            <a:endParaRPr lang="bg-BG" sz="1900" dirty="0" smtClean="0"/>
          </a:p>
          <a:p>
            <a:r>
              <a:rPr lang="bg-BG" sz="1900" dirty="0" smtClean="0"/>
              <a:t>разкрити 103 телефонни измами от предходни години</a:t>
            </a:r>
          </a:p>
          <a:p>
            <a:endParaRPr lang="bg-BG" sz="1900" dirty="0" smtClean="0"/>
          </a:p>
          <a:p>
            <a:r>
              <a:rPr lang="bg-BG" sz="1900" dirty="0" smtClean="0"/>
              <a:t>общо 212 </a:t>
            </a:r>
            <a:r>
              <a:rPr lang="bg-BG" sz="1900" dirty="0"/>
              <a:t>установени извършители на телефонни измами</a:t>
            </a:r>
          </a:p>
          <a:p>
            <a:endParaRPr lang="bg-BG" sz="1900" dirty="0"/>
          </a:p>
        </p:txBody>
      </p:sp>
    </p:spTree>
    <p:extLst>
      <p:ext uri="{BB962C8B-B14F-4D97-AF65-F5344CB8AC3E}">
        <p14:creationId xmlns:p14="http://schemas.microsoft.com/office/powerpoint/2010/main" val="1661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216</Words>
  <Application>Microsoft Office PowerPoint</Application>
  <PresentationFormat>По избор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6" baseType="lpstr">
      <vt:lpstr>Тема на Office</vt:lpstr>
      <vt:lpstr>Презентация на PowerPoint</vt:lpstr>
      <vt:lpstr>Презентация на PowerPoint</vt:lpstr>
      <vt:lpstr>Резултати</vt:lpstr>
      <vt:lpstr>Презентация на PowerPoint</vt:lpstr>
      <vt:lpstr>СТАТИСТИКА 2019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Валери Пенков Димитров</dc:creator>
  <cp:lastModifiedBy>Сийка Милева</cp:lastModifiedBy>
  <cp:revision>59</cp:revision>
  <cp:lastPrinted>2020-01-31T09:52:18Z</cp:lastPrinted>
  <dcterms:created xsi:type="dcterms:W3CDTF">2019-04-16T07:34:51Z</dcterms:created>
  <dcterms:modified xsi:type="dcterms:W3CDTF">2020-01-31T09:53:59Z</dcterms:modified>
</cp:coreProperties>
</file>